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0" r:id="rId3"/>
    <p:sldId id="273" r:id="rId4"/>
    <p:sldId id="262" r:id="rId5"/>
    <p:sldId id="263" r:id="rId6"/>
    <p:sldId id="269" r:id="rId7"/>
    <p:sldId id="270" r:id="rId8"/>
    <p:sldId id="272" r:id="rId9"/>
    <p:sldId id="264" r:id="rId10"/>
    <p:sldId id="271" r:id="rId11"/>
    <p:sldId id="274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BF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8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askwallpapers.com/download.php?file=201503/1600x900/askwallpapers.com-52340.jpg"/>
          <p:cNvPicPr>
            <a:picLocks noChangeAspect="1" noChangeArrowheads="1"/>
          </p:cNvPicPr>
          <p:nvPr userDrawn="1"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3646" cy="5143500"/>
          </a:xfrm>
          <a:prstGeom prst="frame">
            <a:avLst>
              <a:gd name="adj1" fmla="val 32424"/>
            </a:avLst>
          </a:prstGeom>
          <a:noFill/>
          <a:effectLst>
            <a:softEdge rad="635000"/>
          </a:effectLst>
        </p:spPr>
      </p:pic>
      <p:pic>
        <p:nvPicPr>
          <p:cNvPr id="7" name="Picture 4" descr="https://img-fotki.yandex.ru/get/38393/86441892.a9a/0_126f81_c3250e6c_XL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20" y="0"/>
            <a:ext cx="4286280" cy="3974551"/>
          </a:xfrm>
          <a:prstGeom prst="ellipse">
            <a:avLst/>
          </a:prstGeom>
          <a:noFill/>
          <a:effectLst>
            <a:softEdge rad="635000"/>
          </a:effectLst>
        </p:spPr>
      </p:pic>
      <p:pic>
        <p:nvPicPr>
          <p:cNvPr id="12296" name="Picture 8" descr="http://pic4you.ru/allimage/y2011/12-18/12216/1519899.png"/>
          <p:cNvPicPr>
            <a:picLocks noChangeAspect="1" noChangeArrowheads="1"/>
          </p:cNvPicPr>
          <p:nvPr userDrawn="1"/>
        </p:nvPicPr>
        <p:blipFill>
          <a:blip r:embed="rId4" cstate="print">
            <a:lum bright="-20000" contrast="20000"/>
          </a:blip>
          <a:srcRect/>
          <a:stretch>
            <a:fillRect/>
          </a:stretch>
        </p:blipFill>
        <p:spPr bwMode="auto">
          <a:xfrm rot="1042111">
            <a:off x="4836136" y="1609930"/>
            <a:ext cx="1145299" cy="2212315"/>
          </a:xfrm>
          <a:prstGeom prst="rect">
            <a:avLst/>
          </a:prstGeom>
          <a:noFill/>
        </p:spPr>
      </p:pic>
      <p:pic>
        <p:nvPicPr>
          <p:cNvPr id="9" name="Picture 2" descr="http://www.askwallpapers.com/download.php?file=201503/1600x900/askwallpapers.com-52340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" y="0"/>
            <a:ext cx="9143646" cy="5143500"/>
          </a:xfrm>
          <a:prstGeom prst="frame">
            <a:avLst>
              <a:gd name="adj1" fmla="val 10115"/>
            </a:avLst>
          </a:prstGeom>
          <a:noFill/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2322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428610"/>
            <a:ext cx="1126320" cy="2214578"/>
          </a:xfrm>
          <a:prstGeom prst="rect">
            <a:avLst/>
          </a:prstGeom>
          <a:noFill/>
        </p:spPr>
      </p:pic>
      <p:pic>
        <p:nvPicPr>
          <p:cNvPr id="25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10800000" flipH="1">
            <a:off x="142844" y="2500312"/>
            <a:ext cx="1126320" cy="2214578"/>
          </a:xfrm>
          <a:prstGeom prst="rect">
            <a:avLst/>
          </a:prstGeom>
          <a:noFill/>
        </p:spPr>
      </p:pic>
      <p:pic>
        <p:nvPicPr>
          <p:cNvPr id="26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16200000" flipH="1">
            <a:off x="2130716" y="2441268"/>
            <a:ext cx="882042" cy="4286281"/>
          </a:xfrm>
          <a:prstGeom prst="rect">
            <a:avLst/>
          </a:prstGeom>
          <a:noFill/>
        </p:spPr>
      </p:pic>
      <p:pic>
        <p:nvPicPr>
          <p:cNvPr id="27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5400000" flipH="1" flipV="1">
            <a:off x="2595062" y="-2095028"/>
            <a:ext cx="882042" cy="5072099"/>
          </a:xfrm>
          <a:prstGeom prst="rect">
            <a:avLst/>
          </a:prstGeom>
          <a:noFill/>
        </p:spPr>
      </p:pic>
      <p:pic>
        <p:nvPicPr>
          <p:cNvPr id="28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5400000" flipH="1">
            <a:off x="6131244" y="2369829"/>
            <a:ext cx="882042" cy="4286281"/>
          </a:xfrm>
          <a:prstGeom prst="rect">
            <a:avLst/>
          </a:prstGeom>
          <a:noFill/>
        </p:spPr>
      </p:pic>
      <p:pic>
        <p:nvPicPr>
          <p:cNvPr id="29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5400000" flipH="1">
            <a:off x="6202682" y="-1702120"/>
            <a:ext cx="882042" cy="428628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D604D42-FA78-416A-9C4D-533DCC63905D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B6B8E63-D2A6-4BD3-AEB6-81B08F895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D604D42-FA78-416A-9C4D-533DCC63905D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B6B8E63-D2A6-4BD3-AEB6-81B08F895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askwallpapers.com/download.php?file=201503/1600x900/askwallpapers.com-52340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646" cy="5143500"/>
          </a:xfrm>
          <a:prstGeom prst="frame">
            <a:avLst>
              <a:gd name="adj1" fmla="val 37941"/>
            </a:avLst>
          </a:prstGeom>
          <a:noFill/>
          <a:effectLst>
            <a:softEdge rad="635000"/>
          </a:effectLst>
        </p:spPr>
      </p:pic>
      <p:pic>
        <p:nvPicPr>
          <p:cNvPr id="3" name="Picture 2" descr="http://www.askwallpapers.com/download.php?file=201503/1600x900/askwallpapers.com-52340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" y="0"/>
            <a:ext cx="9143646" cy="5143500"/>
          </a:xfrm>
          <a:prstGeom prst="frame">
            <a:avLst>
              <a:gd name="adj1" fmla="val 7510"/>
            </a:avLst>
          </a:prstGeom>
          <a:noFill/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Picture 4" descr="https://img-fotki.yandex.ru/get/38393/86441892.a9a/0_126f81_c3250e6c_XL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0813510">
            <a:off x="5698200" y="0"/>
            <a:ext cx="3312742" cy="3071816"/>
          </a:xfrm>
          <a:prstGeom prst="ellipse">
            <a:avLst/>
          </a:prstGeom>
          <a:noFill/>
          <a:effectLst>
            <a:softEdge rad="635000"/>
          </a:effectLst>
        </p:spPr>
      </p:pic>
      <p:pic>
        <p:nvPicPr>
          <p:cNvPr id="5" name="Picture 4" descr="https://img-fotki.yandex.ru/get/38393/86441892.a9a/0_126f81_c3250e6c_XL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774658" flipH="1">
            <a:off x="68012" y="15941"/>
            <a:ext cx="3312742" cy="3071816"/>
          </a:xfrm>
          <a:prstGeom prst="ellipse">
            <a:avLst/>
          </a:prstGeom>
          <a:noFill/>
          <a:effectLst>
            <a:softEdge rad="635000"/>
          </a:effectLst>
        </p:spPr>
      </p:pic>
      <p:pic>
        <p:nvPicPr>
          <p:cNvPr id="6" name="Picture 8" descr="http://pic4you.ru/allimage/y2011/12-18/12216/1519899.png"/>
          <p:cNvPicPr>
            <a:picLocks noChangeAspect="1" noChangeArrowheads="1"/>
          </p:cNvPicPr>
          <p:nvPr userDrawn="1"/>
        </p:nvPicPr>
        <p:blipFill>
          <a:blip r:embed="rId4" cstate="print">
            <a:lum bright="-20000" contrast="20000"/>
          </a:blip>
          <a:srcRect/>
          <a:stretch>
            <a:fillRect/>
          </a:stretch>
        </p:blipFill>
        <p:spPr bwMode="auto">
          <a:xfrm rot="703804">
            <a:off x="5740289" y="1502441"/>
            <a:ext cx="904501" cy="1747179"/>
          </a:xfrm>
          <a:prstGeom prst="rect">
            <a:avLst/>
          </a:prstGeom>
          <a:noFill/>
        </p:spPr>
      </p:pic>
      <p:pic>
        <p:nvPicPr>
          <p:cNvPr id="8" name="Picture 8" descr="http://pic4you.ru/allimage/y2011/12-18/12216/1519899.png"/>
          <p:cNvPicPr>
            <a:picLocks noChangeAspect="1" noChangeArrowheads="1"/>
          </p:cNvPicPr>
          <p:nvPr userDrawn="1"/>
        </p:nvPicPr>
        <p:blipFill>
          <a:blip r:embed="rId5" cstate="print">
            <a:lum bright="-20000" contrast="20000"/>
          </a:blip>
          <a:srcRect/>
          <a:stretch>
            <a:fillRect/>
          </a:stretch>
        </p:blipFill>
        <p:spPr bwMode="auto">
          <a:xfrm rot="20682473" flipH="1">
            <a:off x="2455237" y="1431181"/>
            <a:ext cx="892831" cy="1724637"/>
          </a:xfrm>
          <a:prstGeom prst="rect">
            <a:avLst/>
          </a:prstGeom>
          <a:noFill/>
        </p:spPr>
      </p:pic>
      <p:pic>
        <p:nvPicPr>
          <p:cNvPr id="9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16200000" flipH="1">
            <a:off x="1987840" y="2559338"/>
            <a:ext cx="882042" cy="4286281"/>
          </a:xfrm>
          <a:prstGeom prst="rect">
            <a:avLst/>
          </a:prstGeom>
          <a:noFill/>
        </p:spPr>
      </p:pic>
      <p:pic>
        <p:nvPicPr>
          <p:cNvPr id="10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5400000" flipH="1">
            <a:off x="6274119" y="2441266"/>
            <a:ext cx="882042" cy="4286281"/>
          </a:xfrm>
          <a:prstGeom prst="rect">
            <a:avLst/>
          </a:prstGeom>
          <a:noFill/>
        </p:spPr>
      </p:pic>
      <p:pic>
        <p:nvPicPr>
          <p:cNvPr id="11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10800000" flipH="1">
            <a:off x="214282" y="428610"/>
            <a:ext cx="882042" cy="4286281"/>
          </a:xfrm>
          <a:prstGeom prst="rect">
            <a:avLst/>
          </a:prstGeom>
          <a:noFill/>
        </p:spPr>
      </p:pic>
      <p:pic>
        <p:nvPicPr>
          <p:cNvPr id="12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8227699" y="428610"/>
            <a:ext cx="916301" cy="445276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askwallpapers.com/download.php?file=201503/1600x900/askwallpapers.com-52340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646" cy="5143500"/>
          </a:xfrm>
          <a:prstGeom prst="frame">
            <a:avLst>
              <a:gd name="adj1" fmla="val 27826"/>
            </a:avLst>
          </a:prstGeom>
          <a:noFill/>
          <a:effectLst>
            <a:softEdge rad="635000"/>
          </a:effectLst>
        </p:spPr>
      </p:pic>
      <p:pic>
        <p:nvPicPr>
          <p:cNvPr id="3" name="Picture 2" descr="http://www.askwallpapers.com/download.php?file=201503/1600x900/askwallpapers.com-52340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" y="0"/>
            <a:ext cx="9143646" cy="5143500"/>
          </a:xfrm>
          <a:prstGeom prst="frame">
            <a:avLst>
              <a:gd name="adj1" fmla="val 7663"/>
            </a:avLst>
          </a:prstGeom>
          <a:noFill/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5400000" flipH="1">
            <a:off x="6345557" y="2559338"/>
            <a:ext cx="882042" cy="4286281"/>
          </a:xfrm>
          <a:prstGeom prst="rect">
            <a:avLst/>
          </a:prstGeom>
          <a:noFill/>
        </p:spPr>
      </p:pic>
      <p:pic>
        <p:nvPicPr>
          <p:cNvPr id="5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6200000" flipH="1">
            <a:off x="1987840" y="2559338"/>
            <a:ext cx="882042" cy="4286281"/>
          </a:xfrm>
          <a:prstGeom prst="rect">
            <a:avLst/>
          </a:prstGeom>
          <a:noFill/>
        </p:spPr>
      </p:pic>
      <p:pic>
        <p:nvPicPr>
          <p:cNvPr id="6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>
            <a:off x="214282" y="428610"/>
            <a:ext cx="882042" cy="4286281"/>
          </a:xfrm>
          <a:prstGeom prst="rect">
            <a:avLst/>
          </a:prstGeom>
          <a:noFill/>
        </p:spPr>
      </p:pic>
      <p:pic>
        <p:nvPicPr>
          <p:cNvPr id="8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227699" y="428610"/>
            <a:ext cx="916301" cy="4452763"/>
          </a:xfrm>
          <a:prstGeom prst="rect">
            <a:avLst/>
          </a:prstGeom>
          <a:noFill/>
        </p:spPr>
      </p:pic>
      <p:pic>
        <p:nvPicPr>
          <p:cNvPr id="9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6200000" flipV="1">
            <a:off x="6322241" y="-1750242"/>
            <a:ext cx="785799" cy="4286280"/>
          </a:xfrm>
          <a:prstGeom prst="rect">
            <a:avLst/>
          </a:prstGeom>
          <a:noFill/>
        </p:spPr>
      </p:pic>
      <p:pic>
        <p:nvPicPr>
          <p:cNvPr id="10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047764" y="-1833482"/>
            <a:ext cx="785800" cy="4452763"/>
          </a:xfrm>
          <a:prstGeom prst="rect">
            <a:avLst/>
          </a:prstGeom>
          <a:noFill/>
        </p:spPr>
      </p:pic>
      <p:pic>
        <p:nvPicPr>
          <p:cNvPr id="11" name="Picture 4" descr="https://img-fotki.yandex.ru/get/38393/86441892.a9a/0_126f81_c3250e6c_XL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3150" y="1980711"/>
            <a:ext cx="3410850" cy="3162789"/>
          </a:xfrm>
          <a:prstGeom prst="ellipse">
            <a:avLst/>
          </a:prstGeom>
          <a:noFill/>
          <a:effectLst>
            <a:softEdge rad="635000"/>
          </a:effectLst>
        </p:spPr>
      </p:pic>
      <p:pic>
        <p:nvPicPr>
          <p:cNvPr id="12" name="Picture 8" descr="http://pic4you.ru/allimage/y2011/12-18/12216/1519899.png"/>
          <p:cNvPicPr>
            <a:picLocks noChangeAspect="1" noChangeArrowheads="1"/>
          </p:cNvPicPr>
          <p:nvPr userDrawn="1"/>
        </p:nvPicPr>
        <p:blipFill>
          <a:blip r:embed="rId5" cstate="print">
            <a:lum bright="-20000" contrast="20000"/>
          </a:blip>
          <a:srcRect/>
          <a:stretch>
            <a:fillRect/>
          </a:stretch>
        </p:blipFill>
        <p:spPr bwMode="auto">
          <a:xfrm rot="9254916" flipH="1">
            <a:off x="5880001" y="2101200"/>
            <a:ext cx="832161" cy="160744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askwallpapers.com/download.php?file=201503/1600x900/askwallpapers.com-52340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" y="0"/>
            <a:ext cx="9143646" cy="5143500"/>
          </a:xfrm>
          <a:prstGeom prst="frame">
            <a:avLst>
              <a:gd name="adj1" fmla="val 7663"/>
            </a:avLst>
          </a:prstGeom>
          <a:noFill/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" name="Picture 2" descr="http://www.askwallpapers.com/download.php?file=201503/1600x900/askwallpapers.com-52340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646" cy="5143500"/>
          </a:xfrm>
          <a:prstGeom prst="frame">
            <a:avLst>
              <a:gd name="adj1" fmla="val 27826"/>
            </a:avLst>
          </a:prstGeom>
          <a:noFill/>
          <a:effectLst>
            <a:softEdge rad="635000"/>
          </a:effectLst>
        </p:spPr>
      </p:pic>
      <p:pic>
        <p:nvPicPr>
          <p:cNvPr id="11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047764" y="-1833482"/>
            <a:ext cx="785800" cy="4452763"/>
          </a:xfrm>
          <a:prstGeom prst="rect">
            <a:avLst/>
          </a:prstGeom>
          <a:noFill/>
        </p:spPr>
      </p:pic>
      <p:pic>
        <p:nvPicPr>
          <p:cNvPr id="12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6200000" flipV="1">
            <a:off x="6322241" y="-1750242"/>
            <a:ext cx="785799" cy="4286280"/>
          </a:xfrm>
          <a:prstGeom prst="rect">
            <a:avLst/>
          </a:prstGeom>
          <a:noFill/>
        </p:spPr>
      </p:pic>
      <p:pic>
        <p:nvPicPr>
          <p:cNvPr id="13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>
            <a:off x="214282" y="428610"/>
            <a:ext cx="882042" cy="4286281"/>
          </a:xfrm>
          <a:prstGeom prst="rect">
            <a:avLst/>
          </a:prstGeom>
          <a:noFill/>
        </p:spPr>
      </p:pic>
      <p:pic>
        <p:nvPicPr>
          <p:cNvPr id="14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227699" y="428610"/>
            <a:ext cx="916301" cy="4452763"/>
          </a:xfrm>
          <a:prstGeom prst="rect">
            <a:avLst/>
          </a:prstGeom>
          <a:noFill/>
        </p:spPr>
      </p:pic>
      <p:pic>
        <p:nvPicPr>
          <p:cNvPr id="15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6200000" flipH="1">
            <a:off x="1987840" y="2559338"/>
            <a:ext cx="882042" cy="4286281"/>
          </a:xfrm>
          <a:prstGeom prst="rect">
            <a:avLst/>
          </a:prstGeom>
          <a:noFill/>
        </p:spPr>
      </p:pic>
      <p:pic>
        <p:nvPicPr>
          <p:cNvPr id="16" name="Picture 34" descr="http://s4.pic4you.ru/y2014/06-20/24687/4456517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5400000" flipH="1">
            <a:off x="6202681" y="2441266"/>
            <a:ext cx="882042" cy="428628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http://pugachev-mdou12.ru/wp-content/uploads/2014/12/%D0%BD%D0%BE%D0%B2%D0%BE%D0%B3%D0%BE%D0%B4%D0%BD%D0%B8%D0%B9-%D1%84%D0%BE%D0%BDjpg.jpg"/>
          <p:cNvPicPr>
            <a:picLocks noChangeAspect="1" noChangeArrowheads="1"/>
          </p:cNvPicPr>
          <p:nvPr userDrawn="1"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6063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D604D42-FA78-416A-9C4D-533DCC63905D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B6B8E63-D2A6-4BD3-AEB6-81B08F895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D604D42-FA78-416A-9C4D-533DCC63905D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B6B8E63-D2A6-4BD3-AEB6-81B08F895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D604D42-FA78-416A-9C4D-533DCC63905D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B6B8E63-D2A6-4BD3-AEB6-81B08F895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D604D42-FA78-416A-9C4D-533DCC63905D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B6B8E63-D2A6-4BD3-AEB6-81B08F895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 descr="http://pugachev-mdou12.ru/wp-content/uploads/2014/12/%D0%BD%D0%BE%D0%B2%D0%BE%D0%B3%D0%BE%D0%B4%D0%BD%D0%B8%D0%B9-%D1%84%D0%BE%D0%BDjpg.jpg"/>
          <p:cNvPicPr>
            <a:picLocks noChangeAspect="1" noChangeArrowheads="1"/>
          </p:cNvPicPr>
          <p:nvPr userDrawn="1"/>
        </p:nvPicPr>
        <p:blipFill>
          <a:blip r:embed="rId13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491630"/>
            <a:ext cx="38164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3175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DEBF08"/>
                </a:solidFill>
                <a:effectLst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Бумажный туннель</a:t>
            </a:r>
          </a:p>
          <a:p>
            <a:pPr algn="ctr"/>
            <a:r>
              <a:rPr lang="ru-RU" sz="3600" b="1" dirty="0" smtClean="0">
                <a:ln w="3175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DEBF08"/>
                </a:solidFill>
                <a:effectLst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«Зимнее настроение»</a:t>
            </a:r>
          </a:p>
          <a:p>
            <a:pPr algn="ctr"/>
            <a:r>
              <a:rPr lang="ru-RU" sz="2000" b="1" dirty="0" smtClean="0">
                <a:ln w="3175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DEBF08"/>
                </a:solidFill>
                <a:effectLst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Презентацию выполнила учитель начальных классов ГБОУ ООШ </a:t>
            </a:r>
          </a:p>
          <a:p>
            <a:pPr algn="ctr"/>
            <a:r>
              <a:rPr lang="ru-RU" sz="2000" b="1" dirty="0" smtClean="0">
                <a:ln w="3175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DEBF08"/>
                </a:solidFill>
                <a:effectLst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с </a:t>
            </a:r>
            <a:r>
              <a:rPr lang="ru-RU" sz="2000" b="1" dirty="0" err="1" smtClean="0">
                <a:ln w="3175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DEBF08"/>
                </a:solidFill>
                <a:effectLst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Четыровка</a:t>
            </a:r>
            <a:r>
              <a:rPr lang="ru-RU" sz="2000" b="1" dirty="0" smtClean="0">
                <a:ln w="3175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DEBF08"/>
                </a:solidFill>
                <a:effectLst>
                  <a:reflection blurRad="6350" stA="60000" endA="900" endPos="58000" dir="5400000" sy="-100000" algn="bl" rotWithShape="0"/>
                </a:effectLst>
                <a:latin typeface="Monotype Corsiva" pitchFamily="66" charset="0"/>
              </a:rPr>
              <a:t> Иванова  Т.А.</a:t>
            </a:r>
          </a:p>
        </p:txBody>
      </p:sp>
      <p:pic>
        <p:nvPicPr>
          <p:cNvPr id="3" name="Picture 2" descr="C:\Users\Lenovo\Desktop\анимация\Школа\Снежинки\Sterne0038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07654"/>
            <a:ext cx="714375" cy="1190625"/>
          </a:xfrm>
          <a:prstGeom prst="rect">
            <a:avLst/>
          </a:prstGeom>
          <a:noFill/>
        </p:spPr>
      </p:pic>
      <p:pic>
        <p:nvPicPr>
          <p:cNvPr id="4" name="Picture 2" descr="C:\Users\Lenovo\Desktop\анимация\Школа\Снежинки\Sterne0038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419622"/>
            <a:ext cx="714375" cy="119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Lenovo\Desktop\для презентации\IMAG0296.jpg"/>
          <p:cNvPicPr>
            <a:picLocks noChangeAspect="1" noChangeArrowheads="1"/>
          </p:cNvPicPr>
          <p:nvPr/>
        </p:nvPicPr>
        <p:blipFill>
          <a:blip r:embed="rId2" cstate="print"/>
          <a:srcRect l="53937" t="2335" r="11413" b="6541"/>
          <a:stretch>
            <a:fillRect/>
          </a:stretch>
        </p:blipFill>
        <p:spPr bwMode="auto">
          <a:xfrm>
            <a:off x="395536" y="627534"/>
            <a:ext cx="2778096" cy="4104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39552" y="411510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10. Наклеиваем снежинки</a:t>
            </a:r>
            <a:endParaRPr lang="ru-RU" dirty="0"/>
          </a:p>
        </p:txBody>
      </p:sp>
      <p:pic>
        <p:nvPicPr>
          <p:cNvPr id="5123" name="Picture 3" descr="C:\Users\Lenovo\Desktop\для презентации\IMAG0298.jpg"/>
          <p:cNvPicPr>
            <a:picLocks noChangeAspect="1" noChangeArrowheads="1"/>
          </p:cNvPicPr>
          <p:nvPr/>
        </p:nvPicPr>
        <p:blipFill>
          <a:blip r:embed="rId3" cstate="print"/>
          <a:srcRect l="57875" t="6541" r="8263" b="3737"/>
          <a:stretch>
            <a:fillRect/>
          </a:stretch>
        </p:blipFill>
        <p:spPr bwMode="auto">
          <a:xfrm>
            <a:off x="5940152" y="627534"/>
            <a:ext cx="2709000" cy="4032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228184" y="339502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11. Приклеиваем  шаблон кота</a:t>
            </a:r>
            <a:endParaRPr lang="ru-RU" dirty="0"/>
          </a:p>
        </p:txBody>
      </p:sp>
      <p:pic>
        <p:nvPicPr>
          <p:cNvPr id="5124" name="Picture 4" descr="C:\Users\Lenovo\Desktop\анимация\новые анимашки\кот смотрит в окно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86113" y="904874"/>
            <a:ext cx="2693829" cy="36110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627534"/>
            <a:ext cx="3995004" cy="4154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Всё </a:t>
            </a:r>
            <a:r>
              <a:rPr lang="ru-RU" sz="4400" dirty="0" smtClean="0"/>
              <a:t> </a:t>
            </a:r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убрать </a:t>
            </a:r>
          </a:p>
          <a:p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нам нужно в срок.</a:t>
            </a:r>
          </a:p>
          <a:p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Мусор быстро </a:t>
            </a:r>
          </a:p>
          <a:p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собери, </a:t>
            </a:r>
          </a:p>
          <a:p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В портфель вещи </a:t>
            </a:r>
          </a:p>
          <a:p>
            <a:r>
              <a:rPr lang="ru-RU" sz="4400" b="1" dirty="0" smtClean="0">
                <a:solidFill>
                  <a:srgbClr val="7030A0"/>
                </a:solidFill>
                <a:latin typeface="Monotype Corsiva" pitchFamily="66" charset="0"/>
              </a:rPr>
              <a:t>положи.</a:t>
            </a:r>
            <a:endParaRPr lang="ru-RU" sz="4400" dirty="0"/>
          </a:p>
        </p:txBody>
      </p:sp>
      <p:pic>
        <p:nvPicPr>
          <p:cNvPr id="3" name="Picture 2" descr="C:\Users\Lenovo\Desktop\анимация\Школа\Снежинки\Sterne0038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07654"/>
            <a:ext cx="714375" cy="1190625"/>
          </a:xfrm>
          <a:prstGeom prst="rect">
            <a:avLst/>
          </a:prstGeom>
          <a:noFill/>
        </p:spPr>
      </p:pic>
      <p:pic>
        <p:nvPicPr>
          <p:cNvPr id="4" name="Picture 2" descr="C:\Users\Lenovo\Desktop\анимация\Школа\Снежинки\Sterne0038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707654"/>
            <a:ext cx="714375" cy="119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новые анимашки\кот смотрит в окно (2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для презентации\IMAG0300.jpg"/>
          <p:cNvPicPr>
            <a:picLocks noChangeAspect="1" noChangeArrowheads="1"/>
          </p:cNvPicPr>
          <p:nvPr/>
        </p:nvPicPr>
        <p:blipFill>
          <a:blip r:embed="rId2" cstate="print"/>
          <a:srcRect l="58284" t="7247" r="8921" b="3642"/>
          <a:stretch>
            <a:fillRect/>
          </a:stretch>
        </p:blipFill>
        <p:spPr bwMode="auto">
          <a:xfrm>
            <a:off x="3059832" y="483518"/>
            <a:ext cx="2736304" cy="4176464"/>
          </a:xfrm>
          <a:prstGeom prst="rect">
            <a:avLst/>
          </a:prstGeom>
          <a:noFill/>
        </p:spPr>
      </p:pic>
      <p:pic>
        <p:nvPicPr>
          <p:cNvPr id="2" name="Picture 2" descr="C:\Users\Lenovo\Desktop\анимация\Школа\Снежинки\Sterne0038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707654"/>
            <a:ext cx="714375" cy="1190625"/>
          </a:xfrm>
          <a:prstGeom prst="rect">
            <a:avLst/>
          </a:prstGeom>
          <a:noFill/>
        </p:spPr>
      </p:pic>
      <p:pic>
        <p:nvPicPr>
          <p:cNvPr id="1027" name="Picture 3" descr="C:\Users\Lenovo\Desktop\анимация\Школа\Снежинки\Sterne0038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491630"/>
            <a:ext cx="714375" cy="1190625"/>
          </a:xfrm>
          <a:prstGeom prst="rect">
            <a:avLst/>
          </a:prstGeom>
          <a:noFill/>
        </p:spPr>
      </p:pic>
      <p:pic>
        <p:nvPicPr>
          <p:cNvPr id="1028" name="Picture 4" descr="C:\Users\Lenovo\Desktop\анимация\Школа\Снежинки\0_6be73_4e8a658e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643758"/>
            <a:ext cx="457201" cy="411481"/>
          </a:xfrm>
          <a:prstGeom prst="rect">
            <a:avLst/>
          </a:prstGeom>
          <a:noFill/>
        </p:spPr>
      </p:pic>
      <p:pic>
        <p:nvPicPr>
          <p:cNvPr id="1029" name="Picture 5" descr="C:\Users\Lenovo\Desktop\анимация\Школа\Снежинки\0_6be73_4e8a658e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2571750"/>
            <a:ext cx="457201" cy="411481"/>
          </a:xfrm>
          <a:prstGeom prst="rect">
            <a:avLst/>
          </a:prstGeom>
          <a:noFill/>
        </p:spPr>
      </p:pic>
      <p:pic>
        <p:nvPicPr>
          <p:cNvPr id="1030" name="Picture 6" descr="C:\Users\Lenovo\Desktop\анимация\Школа\Снежинки\0_6be81_27f54333_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3003798"/>
            <a:ext cx="457201" cy="414529"/>
          </a:xfrm>
          <a:prstGeom prst="rect">
            <a:avLst/>
          </a:prstGeom>
          <a:noFill/>
        </p:spPr>
      </p:pic>
      <p:pic>
        <p:nvPicPr>
          <p:cNvPr id="1031" name="Picture 7" descr="C:\Users\Lenovo\Desktop\анимация\Школа\Снежинки\0_6be81_27f54333_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859782"/>
            <a:ext cx="457201" cy="414529"/>
          </a:xfrm>
          <a:prstGeom prst="rect">
            <a:avLst/>
          </a:prstGeom>
          <a:noFill/>
        </p:spPr>
      </p:pic>
      <p:pic>
        <p:nvPicPr>
          <p:cNvPr id="1032" name="Picture 8" descr="C:\Users\Lenovo\Desktop\анимация\Школа\Снежинки\0_6be83_113ce7f6_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3651870"/>
            <a:ext cx="457201" cy="420625"/>
          </a:xfrm>
          <a:prstGeom prst="rect">
            <a:avLst/>
          </a:prstGeom>
          <a:noFill/>
        </p:spPr>
      </p:pic>
      <p:pic>
        <p:nvPicPr>
          <p:cNvPr id="1033" name="Picture 9" descr="C:\Users\Lenovo\Desktop\анимация\Школа\Снежинки\0_6be83_113ce7f6_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3507854"/>
            <a:ext cx="457201" cy="420625"/>
          </a:xfrm>
          <a:prstGeom prst="rect">
            <a:avLst/>
          </a:prstGeom>
          <a:noFill/>
        </p:spPr>
      </p:pic>
      <p:pic>
        <p:nvPicPr>
          <p:cNvPr id="1034" name="Picture 10" descr="C:\Users\Lenovo\Desktop\анимация\Школа\Снежинки\0_6be85_fe2302e5_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1203598"/>
            <a:ext cx="457201" cy="417577"/>
          </a:xfrm>
          <a:prstGeom prst="rect">
            <a:avLst/>
          </a:prstGeom>
          <a:noFill/>
        </p:spPr>
      </p:pic>
      <p:pic>
        <p:nvPicPr>
          <p:cNvPr id="1035" name="Picture 11" descr="C:\Users\Lenovo\Desktop\анимация\Школа\Снежинки\0_6be85_fe2302e5_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771550"/>
            <a:ext cx="457201" cy="417577"/>
          </a:xfrm>
          <a:prstGeom prst="rect">
            <a:avLst/>
          </a:prstGeom>
          <a:noFill/>
        </p:spPr>
      </p:pic>
      <p:pic>
        <p:nvPicPr>
          <p:cNvPr id="1036" name="Picture 12" descr="C:\Users\Lenovo\Desktop\анимация\Школа\Снежинки\0_6be85_fe2302e5_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2571750"/>
            <a:ext cx="457201" cy="417577"/>
          </a:xfrm>
          <a:prstGeom prst="rect">
            <a:avLst/>
          </a:prstGeom>
          <a:noFill/>
        </p:spPr>
      </p:pic>
      <p:pic>
        <p:nvPicPr>
          <p:cNvPr id="1037" name="Picture 13" descr="C:\Users\Lenovo\Desktop\анимация\Школа\Снежинки\0_6be85_fe2302e5_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1995686"/>
            <a:ext cx="457201" cy="417577"/>
          </a:xfrm>
          <a:prstGeom prst="rect">
            <a:avLst/>
          </a:prstGeom>
          <a:noFill/>
        </p:spPr>
      </p:pic>
      <p:pic>
        <p:nvPicPr>
          <p:cNvPr id="1038" name="Picture 14" descr="C:\Users\Lenovo\Desktop\анимация\Школа\Снежинки\0_6be85_fe2302e5_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3723878"/>
            <a:ext cx="457201" cy="417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483768" y="1118716"/>
            <a:ext cx="388843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С ножницами не шути,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Зря в руках их не крути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И, держа за острый край,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Другу их передавай.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Лишь окончена работа-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Ножницам нужна забота: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Не забудь ты их закрыть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И на место положить.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483518"/>
            <a:ext cx="4572000" cy="22806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ru-RU" b="1" dirty="0" smtClean="0">
                <a:latin typeface="Monotype Corsiva" pitchFamily="66" charset="0"/>
              </a:rPr>
              <a:t>Оригинальное английское название этой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ru-RU" b="1" dirty="0" smtClean="0">
                <a:latin typeface="Monotype Corsiva" pitchFamily="66" charset="0"/>
              </a:rPr>
              <a:t>техники </a:t>
            </a:r>
            <a:r>
              <a:rPr lang="ru-RU" b="1" i="1" dirty="0" err="1" smtClean="0">
                <a:latin typeface="Monotype Corsiva" pitchFamily="66" charset="0"/>
              </a:rPr>
              <a:t>tunnel</a:t>
            </a:r>
            <a:r>
              <a:rPr lang="ru-RU" b="1" i="1" dirty="0" smtClean="0">
                <a:latin typeface="Monotype Corsiva" pitchFamily="66" charset="0"/>
              </a:rPr>
              <a:t> </a:t>
            </a:r>
            <a:r>
              <a:rPr lang="ru-RU" b="1" i="1" dirty="0" err="1" smtClean="0">
                <a:latin typeface="Monotype Corsiva" pitchFamily="66" charset="0"/>
              </a:rPr>
              <a:t>book</a:t>
            </a:r>
            <a:r>
              <a:rPr lang="ru-RU" b="1" dirty="0" smtClean="0">
                <a:latin typeface="Monotype Corsiva" pitchFamily="66" charset="0"/>
              </a:rPr>
              <a:t>, что можно перевести как книжный или </a:t>
            </a:r>
            <a:r>
              <a:rPr lang="ru-RU" b="1" i="1" dirty="0" smtClean="0">
                <a:latin typeface="Monotype Corsiva" pitchFamily="66" charset="0"/>
              </a:rPr>
              <a:t>бумажный туннель</a:t>
            </a:r>
            <a:r>
              <a:rPr lang="ru-RU" b="1" dirty="0" smtClean="0">
                <a:latin typeface="Monotype Corsiva" pitchFamily="66" charset="0"/>
              </a:rPr>
              <a:t>. 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ru-RU" b="1" dirty="0" smtClean="0">
                <a:latin typeface="Monotype Corsiva" pitchFamily="66" charset="0"/>
              </a:rPr>
              <a:t>   Суть техники хорошо прослеживается из английского названия </a:t>
            </a:r>
            <a:r>
              <a:rPr lang="ru-RU" b="1" i="1" dirty="0" err="1" smtClean="0">
                <a:latin typeface="Monotype Corsiva" pitchFamily="66" charset="0"/>
              </a:rPr>
              <a:t>tunnel</a:t>
            </a:r>
            <a:r>
              <a:rPr lang="ru-RU" b="1" i="1" dirty="0" smtClean="0">
                <a:latin typeface="Monotype Corsiva" pitchFamily="66" charset="0"/>
              </a:rPr>
              <a:t> </a:t>
            </a:r>
            <a:r>
              <a:rPr lang="ru-RU" b="1" dirty="0" smtClean="0">
                <a:latin typeface="Monotype Corsiva" pitchFamily="66" charset="0"/>
              </a:rPr>
              <a:t>— </a:t>
            </a:r>
            <a:r>
              <a:rPr lang="ru-RU" b="1" i="1" dirty="0" smtClean="0">
                <a:latin typeface="Monotype Corsiva" pitchFamily="66" charset="0"/>
              </a:rPr>
              <a:t>туннель </a:t>
            </a:r>
            <a:r>
              <a:rPr lang="ru-RU" b="1" dirty="0" smtClean="0">
                <a:latin typeface="Monotype Corsiva" pitchFamily="66" charset="0"/>
              </a:rPr>
              <a:t>— </a:t>
            </a:r>
            <a:r>
              <a:rPr lang="ru-RU" b="1" i="1" dirty="0" smtClean="0">
                <a:latin typeface="Monotype Corsiva" pitchFamily="66" charset="0"/>
              </a:rPr>
              <a:t>сквозное отверстие</a:t>
            </a:r>
            <a:r>
              <a:rPr lang="ru-RU" b="1" dirty="0" smtClean="0">
                <a:latin typeface="Monotype Corsiva" pitchFamily="66" charset="0"/>
              </a:rPr>
              <a:t>.  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3" name="Picture 11" descr="bumagnyi-tonnel-ot-jen-star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003798"/>
            <a:ext cx="2052000" cy="1636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7" descr="2830256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2787774"/>
            <a:ext cx="1927914" cy="19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90364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Пошаговое выполнение работы:</a:t>
            </a:r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1. Подбираем гамму цветной                2. Готовим шаблоны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бумаги для нашей работы.                </a:t>
            </a:r>
          </a:p>
        </p:txBody>
      </p:sp>
      <p:pic>
        <p:nvPicPr>
          <p:cNvPr id="1026" name="Picture 2" descr="C:\Users\Lenovo\Desktop\мастер класс\IMAG0273.jpg"/>
          <p:cNvPicPr>
            <a:picLocks noChangeAspect="1" noChangeArrowheads="1"/>
          </p:cNvPicPr>
          <p:nvPr/>
        </p:nvPicPr>
        <p:blipFill>
          <a:blip r:embed="rId2" cstate="print"/>
          <a:srcRect r="8498"/>
          <a:stretch>
            <a:fillRect/>
          </a:stretch>
        </p:blipFill>
        <p:spPr bwMode="auto">
          <a:xfrm>
            <a:off x="107504" y="1275606"/>
            <a:ext cx="3528000" cy="304288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97960" y="987574"/>
            <a:ext cx="26460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3.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Делаем из белого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прямоугольника–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  гармошку. </a:t>
            </a:r>
            <a:endParaRPr lang="ru-RU" dirty="0"/>
          </a:p>
        </p:txBody>
      </p:sp>
      <p:pic>
        <p:nvPicPr>
          <p:cNvPr id="3074" name="Picture 2" descr="C:\Users\Lenovo\Desktop\для презентации\IMAG0281.jpg"/>
          <p:cNvPicPr>
            <a:picLocks noChangeAspect="1" noChangeArrowheads="1"/>
          </p:cNvPicPr>
          <p:nvPr/>
        </p:nvPicPr>
        <p:blipFill>
          <a:blip r:embed="rId3" cstate="print"/>
          <a:srcRect t="23400" b="24800"/>
          <a:stretch>
            <a:fillRect/>
          </a:stretch>
        </p:blipFill>
        <p:spPr bwMode="auto">
          <a:xfrm>
            <a:off x="6254750" y="2211710"/>
            <a:ext cx="2889250" cy="2664296"/>
          </a:xfrm>
          <a:prstGeom prst="rect">
            <a:avLst/>
          </a:prstGeom>
          <a:noFill/>
        </p:spPr>
      </p:pic>
      <p:pic>
        <p:nvPicPr>
          <p:cNvPr id="10" name="Picture 2" descr="C:\Users\Lenovo\Desktop\для презентации\IMAG0279.jpg"/>
          <p:cNvPicPr>
            <a:picLocks noChangeAspect="1" noChangeArrowheads="1"/>
          </p:cNvPicPr>
          <p:nvPr/>
        </p:nvPicPr>
        <p:blipFill>
          <a:blip r:embed="rId4" cstate="print"/>
          <a:srcRect t="6601" b="6601"/>
          <a:stretch>
            <a:fillRect/>
          </a:stretch>
        </p:blipFill>
        <p:spPr bwMode="auto">
          <a:xfrm>
            <a:off x="3635896" y="915566"/>
            <a:ext cx="2609353" cy="403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Lenovo\Desktop\для презентации\IMAG0286.jpg"/>
          <p:cNvPicPr>
            <a:picLocks noChangeAspect="1" noChangeArrowheads="1"/>
          </p:cNvPicPr>
          <p:nvPr/>
        </p:nvPicPr>
        <p:blipFill>
          <a:blip r:embed="rId2" cstate="print"/>
          <a:srcRect l="46062" t="10747" r="20863"/>
          <a:stretch>
            <a:fillRect/>
          </a:stretch>
        </p:blipFill>
        <p:spPr bwMode="auto">
          <a:xfrm>
            <a:off x="3203848" y="699542"/>
            <a:ext cx="2707388" cy="4104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03848" y="339502"/>
            <a:ext cx="15921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5. Приклеиваем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шаблон дерева</a:t>
            </a:r>
            <a:endParaRPr lang="ru-RU" dirty="0"/>
          </a:p>
        </p:txBody>
      </p:sp>
      <p:pic>
        <p:nvPicPr>
          <p:cNvPr id="2052" name="Picture 4" descr="C:\Users\Lenovo\Desktop\для презентации\IMAG0283.jpg"/>
          <p:cNvPicPr>
            <a:picLocks noChangeAspect="1" noChangeArrowheads="1"/>
          </p:cNvPicPr>
          <p:nvPr/>
        </p:nvPicPr>
        <p:blipFill>
          <a:blip r:embed="rId3" cstate="print"/>
          <a:srcRect l="2492" t="7000" r="2801" b="13201"/>
          <a:stretch>
            <a:fillRect/>
          </a:stretch>
        </p:blipFill>
        <p:spPr bwMode="auto">
          <a:xfrm>
            <a:off x="395536" y="699542"/>
            <a:ext cx="2736304" cy="4104456"/>
          </a:xfrm>
          <a:prstGeom prst="rect">
            <a:avLst/>
          </a:prstGeom>
          <a:noFill/>
        </p:spPr>
      </p:pic>
      <p:pic>
        <p:nvPicPr>
          <p:cNvPr id="2053" name="Picture 5" descr="C:\Users\Lenovo\Desktop\для презентации\IMAG0287.jpg"/>
          <p:cNvPicPr>
            <a:picLocks noChangeAspect="1" noChangeArrowheads="1"/>
          </p:cNvPicPr>
          <p:nvPr/>
        </p:nvPicPr>
        <p:blipFill>
          <a:blip r:embed="rId4" cstate="print"/>
          <a:srcRect l="52362" t="7943" r="16925" b="12149"/>
          <a:stretch>
            <a:fillRect/>
          </a:stretch>
        </p:blipFill>
        <p:spPr bwMode="auto">
          <a:xfrm>
            <a:off x="5940152" y="699542"/>
            <a:ext cx="2808312" cy="410445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228184" y="411510"/>
            <a:ext cx="16433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6. Приклеиваем 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шаблон сугробов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483518"/>
            <a:ext cx="1540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4.Приклеиваем </a:t>
            </a:r>
          </a:p>
          <a:p>
            <a:r>
              <a:rPr lang="ru-RU" b="1" dirty="0" err="1" smtClean="0">
                <a:solidFill>
                  <a:srgbClr val="7030A0"/>
                </a:solidFill>
                <a:latin typeface="Monotype Corsiva" pitchFamily="66" charset="0"/>
              </a:rPr>
              <a:t>голубой</a:t>
            </a:r>
            <a:r>
              <a:rPr lang="ru-RU" b="1" smtClean="0">
                <a:solidFill>
                  <a:srgbClr val="7030A0"/>
                </a:solidFill>
                <a:latin typeface="Monotype Corsiva" pitchFamily="66" charset="0"/>
              </a:rPr>
              <a:t>  фон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95486"/>
            <a:ext cx="17780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7. Приклеиваем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«гармошку»  снизу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00192" y="123478"/>
            <a:ext cx="1534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9. Наклеиваем 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шаблон окна</a:t>
            </a:r>
            <a:endParaRPr lang="ru-RU" dirty="0"/>
          </a:p>
        </p:txBody>
      </p:sp>
      <p:pic>
        <p:nvPicPr>
          <p:cNvPr id="4098" name="Picture 2" descr="C:\Users\Lenovo\Desktop\для презентации\IMAG0290.jpg"/>
          <p:cNvPicPr>
            <a:picLocks noChangeAspect="1" noChangeArrowheads="1"/>
          </p:cNvPicPr>
          <p:nvPr/>
        </p:nvPicPr>
        <p:blipFill>
          <a:blip r:embed="rId2" cstate="print"/>
          <a:srcRect t="9401" r="155" b="34600"/>
          <a:stretch>
            <a:fillRect/>
          </a:stretch>
        </p:blipFill>
        <p:spPr bwMode="auto">
          <a:xfrm>
            <a:off x="179512" y="915566"/>
            <a:ext cx="2884785" cy="3888432"/>
          </a:xfrm>
          <a:prstGeom prst="rect">
            <a:avLst/>
          </a:prstGeom>
          <a:noFill/>
        </p:spPr>
      </p:pic>
      <p:pic>
        <p:nvPicPr>
          <p:cNvPr id="4099" name="Picture 3" descr="C:\Users\Lenovo\Desktop\для презентации\IMAG0292.jpg"/>
          <p:cNvPicPr>
            <a:picLocks noChangeAspect="1" noChangeArrowheads="1"/>
          </p:cNvPicPr>
          <p:nvPr/>
        </p:nvPicPr>
        <p:blipFill>
          <a:blip r:embed="rId3" cstate="print"/>
          <a:srcRect l="52362" t="7943" r="12201"/>
          <a:stretch>
            <a:fillRect/>
          </a:stretch>
        </p:blipFill>
        <p:spPr bwMode="auto">
          <a:xfrm>
            <a:off x="3203848" y="627534"/>
            <a:ext cx="2861770" cy="4176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275856" y="195486"/>
            <a:ext cx="2592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8. Приклеиваем  шаблоны ёлочек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на «гармошку»  </a:t>
            </a:r>
          </a:p>
        </p:txBody>
      </p:sp>
      <p:pic>
        <p:nvPicPr>
          <p:cNvPr id="4101" name="Picture 5" descr="C:\Users\Lenovo\Desktop\для презентации\IMAG0293.jpg"/>
          <p:cNvPicPr>
            <a:picLocks noChangeAspect="1" noChangeArrowheads="1"/>
          </p:cNvPicPr>
          <p:nvPr/>
        </p:nvPicPr>
        <p:blipFill>
          <a:blip r:embed="rId4" cstate="print"/>
          <a:srcRect l="54725" t="6541" r="9838"/>
          <a:stretch>
            <a:fillRect/>
          </a:stretch>
        </p:blipFill>
        <p:spPr bwMode="auto">
          <a:xfrm>
            <a:off x="6156176" y="771550"/>
            <a:ext cx="2745943" cy="406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анимация\Школа\Снежинки\0_6be71_b542f37a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18" y="771550"/>
            <a:ext cx="1116816" cy="975353"/>
          </a:xfrm>
          <a:prstGeom prst="rect">
            <a:avLst/>
          </a:prstGeom>
          <a:noFill/>
        </p:spPr>
      </p:pic>
      <p:pic>
        <p:nvPicPr>
          <p:cNvPr id="1027" name="Picture 3" descr="C:\Users\Lenovo\Desktop\анимация\новые анимашки\снежинк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11510"/>
            <a:ext cx="2088000" cy="2784000"/>
          </a:xfrm>
          <a:prstGeom prst="rect">
            <a:avLst/>
          </a:prstGeom>
          <a:noFill/>
        </p:spPr>
      </p:pic>
      <p:pic>
        <p:nvPicPr>
          <p:cNvPr id="4" name="Picture 2" descr="C:\Users\Lenovo\Desktop\анимация\Школа\Снежинки\0_6be71_b542f37a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987574"/>
            <a:ext cx="1116816" cy="975353"/>
          </a:xfrm>
          <a:prstGeom prst="rect">
            <a:avLst/>
          </a:prstGeom>
          <a:noFill/>
        </p:spPr>
      </p:pic>
      <p:pic>
        <p:nvPicPr>
          <p:cNvPr id="1028" name="Picture 4" descr="C:\Users\Lenovo\Desktop\анимация\Школа\Снеговики\0_eb35f_8aa39c15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281750"/>
            <a:ext cx="3168352" cy="1457442"/>
          </a:xfrm>
          <a:prstGeom prst="rect">
            <a:avLst/>
          </a:prstGeom>
          <a:noFill/>
        </p:spPr>
      </p:pic>
      <p:pic>
        <p:nvPicPr>
          <p:cNvPr id="1029" name="Picture 5" descr="C:\Users\Lenovo\Desktop\анимация\новые анимашки\лиса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147814"/>
            <a:ext cx="3816424" cy="1656184"/>
          </a:xfrm>
          <a:prstGeom prst="rect">
            <a:avLst/>
          </a:prstGeom>
          <a:noFill/>
        </p:spPr>
      </p:pic>
      <p:pic>
        <p:nvPicPr>
          <p:cNvPr id="7" name="Picture 3" descr="C:\Users\Lenovo\Desktop\анимация\новые анимашки\снежинк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9502"/>
            <a:ext cx="2079000" cy="2772000"/>
          </a:xfrm>
          <a:prstGeom prst="rect">
            <a:avLst/>
          </a:prstGeom>
          <a:noFill/>
        </p:spPr>
      </p:pic>
      <p:pic>
        <p:nvPicPr>
          <p:cNvPr id="2" name="Picture 2" descr="C:\Users\Lenovo\Desktop\анимация\Школа\Снежинки\Sterne0036n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1563638"/>
            <a:ext cx="952500" cy="952500"/>
          </a:xfrm>
          <a:prstGeom prst="rect">
            <a:avLst/>
          </a:prstGeom>
          <a:noFill/>
        </p:spPr>
      </p:pic>
      <p:pic>
        <p:nvPicPr>
          <p:cNvPr id="9" name="Picture 2" descr="C:\Users\Lenovo\Desktop\анимация\Школа\Снежинки\Sterne0036n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779662"/>
            <a:ext cx="952500" cy="952500"/>
          </a:xfrm>
          <a:prstGeom prst="rect">
            <a:avLst/>
          </a:prstGeom>
          <a:noFill/>
        </p:spPr>
      </p:pic>
      <p:pic>
        <p:nvPicPr>
          <p:cNvPr id="10" name="Picture 2" descr="C:\Users\Lenovo\Desktop\анимация\Школа\Снежинки\Sterne0036n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1779662"/>
            <a:ext cx="952500" cy="952500"/>
          </a:xfrm>
          <a:prstGeom prst="rect">
            <a:avLst/>
          </a:prstGeom>
          <a:noFill/>
        </p:spPr>
      </p:pic>
      <p:pic>
        <p:nvPicPr>
          <p:cNvPr id="11" name="Picture 2" descr="C:\Users\Lenovo\Desktop\анимация\Школа\Снежинки\Sterne0036n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96336" y="1923678"/>
            <a:ext cx="952500" cy="9525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707904" y="411510"/>
            <a:ext cx="1996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7030A0"/>
                </a:solidFill>
                <a:latin typeface="Monotype Corsiva" pitchFamily="66" charset="0"/>
              </a:rPr>
              <a:t>Физминутка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136</Words>
  <Application>Microsoft Office PowerPoint</Application>
  <PresentationFormat>Экран (16:9)</PresentationFormat>
  <Paragraphs>41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Lenovo</cp:lastModifiedBy>
  <cp:revision>79</cp:revision>
  <dcterms:created xsi:type="dcterms:W3CDTF">2016-12-20T16:31:20Z</dcterms:created>
  <dcterms:modified xsi:type="dcterms:W3CDTF">2021-11-21T17:49:37Z</dcterms:modified>
</cp:coreProperties>
</file>